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4140200" cy="143986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A4A3A4"/>
          </p15:clr>
        </p15:guide>
        <p15:guide id="2" pos="1100">
          <p15:clr>
            <a:srgbClr val="A4A3A4"/>
          </p15:clr>
        </p15:guide>
        <p15:guide id="3" pos="1009" userDrawn="1">
          <p15:clr>
            <a:srgbClr val="A4A3A4"/>
          </p15:clr>
        </p15:guide>
        <p15:guide id="4" pos="1417">
          <p15:clr>
            <a:srgbClr val="A4A3A4"/>
          </p15:clr>
        </p15:guide>
        <p15:guide id="5" pos="1803">
          <p15:clr>
            <a:srgbClr val="A4A3A4"/>
          </p15:clr>
        </p15:guide>
        <p15:guide id="6" pos="1508">
          <p15:clr>
            <a:srgbClr val="A4A3A4"/>
          </p15:clr>
        </p15:guide>
        <p15:guide id="7" pos="2120">
          <p15:clr>
            <a:srgbClr val="A4A3A4"/>
          </p15:clr>
        </p15:guide>
        <p15:guide id="8" pos="2166">
          <p15:clr>
            <a:srgbClr val="A4A3A4"/>
          </p15:clr>
        </p15:guide>
        <p15:guide id="9" pos="2461">
          <p15:clr>
            <a:srgbClr val="A4A3A4"/>
          </p15:clr>
        </p15:guide>
        <p15:guide id="10" orient="horz" pos="476">
          <p15:clr>
            <a:srgbClr val="A4A3A4"/>
          </p15:clr>
        </p15:guide>
        <p15:guide id="11" pos="1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/>
    <p:restoredTop sz="94726"/>
  </p:normalViewPr>
  <p:slideViewPr>
    <p:cSldViewPr snapToGrid="0">
      <p:cViewPr varScale="1">
        <p:scale>
          <a:sx n="283" d="100"/>
          <a:sy n="283" d="100"/>
        </p:scale>
        <p:origin x="173" y="461"/>
      </p:cViewPr>
      <p:guideLst>
        <p:guide orient="horz" pos="544"/>
        <p:guide pos="1100"/>
        <p:guide pos="1009"/>
        <p:guide pos="1417"/>
        <p:guide pos="1803"/>
        <p:guide pos="1508"/>
        <p:guide pos="2120"/>
        <p:guide pos="2166"/>
        <p:guide pos="2461"/>
        <p:guide orient="horz" pos="476"/>
        <p:guide pos="1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E9791-EEEC-D44C-93DD-7D55487EC4D9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006475" y="1143000"/>
            <a:ext cx="8870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0BD0-99F8-C347-83D3-10BACEDCE0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5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90BD0-99F8-C347-83D3-10BACEDCE0A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45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47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4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74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87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1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25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7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CE84D-A468-E84A-BD01-7119030B851F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67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525" y="235644"/>
            <a:ext cx="3105150" cy="501286"/>
          </a:xfrm>
        </p:spPr>
        <p:txBody>
          <a:bodyPr anchor="b"/>
          <a:lstStyle>
            <a:lvl1pPr algn="ctr">
              <a:defRPr sz="126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25" y="756262"/>
            <a:ext cx="3105150" cy="347633"/>
          </a:xfrm>
        </p:spPr>
        <p:txBody>
          <a:bodyPr/>
          <a:lstStyle>
            <a:lvl1pPr marL="0" indent="0" algn="ctr">
              <a:buNone/>
              <a:defRPr sz="504"/>
            </a:lvl1pPr>
            <a:lvl2pPr marL="96012" indent="0" algn="ctr">
              <a:buNone/>
              <a:defRPr sz="420"/>
            </a:lvl2pPr>
            <a:lvl3pPr marL="192024" indent="0" algn="ctr">
              <a:buNone/>
              <a:defRPr sz="378"/>
            </a:lvl3pPr>
            <a:lvl4pPr marL="288036" indent="0" algn="ctr">
              <a:buNone/>
              <a:defRPr sz="336"/>
            </a:lvl4pPr>
            <a:lvl5pPr marL="384048" indent="0" algn="ctr">
              <a:buNone/>
              <a:defRPr sz="336"/>
            </a:lvl5pPr>
            <a:lvl6pPr marL="480060" indent="0" algn="ctr">
              <a:buNone/>
              <a:defRPr sz="336"/>
            </a:lvl6pPr>
            <a:lvl7pPr marL="576072" indent="0" algn="ctr">
              <a:buNone/>
              <a:defRPr sz="336"/>
            </a:lvl7pPr>
            <a:lvl8pPr marL="672084" indent="0" algn="ctr">
              <a:buNone/>
              <a:defRPr sz="336"/>
            </a:lvl8pPr>
            <a:lvl9pPr marL="768096" indent="0" algn="ctr">
              <a:buNone/>
              <a:defRPr sz="3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71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FBAE40"/>
          </p15:clr>
        </p15:guide>
        <p15:guide id="2" pos="13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5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62830" y="76660"/>
            <a:ext cx="892731" cy="12202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39" y="76660"/>
            <a:ext cx="2626439" cy="12202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6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700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82" y="358966"/>
            <a:ext cx="3570923" cy="598943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482" y="963575"/>
            <a:ext cx="3570923" cy="314970"/>
          </a:xfrm>
        </p:spPr>
        <p:txBody>
          <a:bodyPr/>
          <a:lstStyle>
            <a:lvl1pPr marL="0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1pPr>
            <a:lvl2pPr marL="96012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2pPr>
            <a:lvl3pPr marL="192024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3pPr>
            <a:lvl4pPr marL="288036" indent="0">
              <a:buNone/>
              <a:defRPr sz="336">
                <a:solidFill>
                  <a:schemeClr val="tx1">
                    <a:tint val="75000"/>
                  </a:schemeClr>
                </a:solidFill>
              </a:defRPr>
            </a:lvl4pPr>
            <a:lvl5pPr marL="384048" indent="0">
              <a:buNone/>
              <a:defRPr sz="336">
                <a:solidFill>
                  <a:schemeClr val="tx1">
                    <a:tint val="75000"/>
                  </a:schemeClr>
                </a:solidFill>
              </a:defRPr>
            </a:lvl5pPr>
            <a:lvl6pPr marL="480060" indent="0">
              <a:buNone/>
              <a:defRPr sz="336">
                <a:solidFill>
                  <a:schemeClr val="tx1">
                    <a:tint val="75000"/>
                  </a:schemeClr>
                </a:solidFill>
              </a:defRPr>
            </a:lvl6pPr>
            <a:lvl7pPr marL="576072" indent="0">
              <a:buNone/>
              <a:defRPr sz="336">
                <a:solidFill>
                  <a:schemeClr val="tx1">
                    <a:tint val="75000"/>
                  </a:schemeClr>
                </a:solidFill>
              </a:defRPr>
            </a:lvl7pPr>
            <a:lvl8pPr marL="672084" indent="0">
              <a:buNone/>
              <a:defRPr sz="336">
                <a:solidFill>
                  <a:schemeClr val="tx1">
                    <a:tint val="75000"/>
                  </a:schemeClr>
                </a:solidFill>
              </a:defRPr>
            </a:lvl8pPr>
            <a:lvl9pPr marL="768096" indent="0">
              <a:buNone/>
              <a:defRPr sz="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0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39" y="383297"/>
            <a:ext cx="1759585" cy="9135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5976" y="383297"/>
            <a:ext cx="1759585" cy="9135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89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76659"/>
            <a:ext cx="3570923" cy="27830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78" y="352967"/>
            <a:ext cx="1751499" cy="172983"/>
          </a:xfrm>
        </p:spPr>
        <p:txBody>
          <a:bodyPr anchor="b"/>
          <a:lstStyle>
            <a:lvl1pPr marL="0" indent="0">
              <a:buNone/>
              <a:defRPr sz="504" b="1"/>
            </a:lvl1pPr>
            <a:lvl2pPr marL="96012" indent="0">
              <a:buNone/>
              <a:defRPr sz="420" b="1"/>
            </a:lvl2pPr>
            <a:lvl3pPr marL="192024" indent="0">
              <a:buNone/>
              <a:defRPr sz="378" b="1"/>
            </a:lvl3pPr>
            <a:lvl4pPr marL="288036" indent="0">
              <a:buNone/>
              <a:defRPr sz="336" b="1"/>
            </a:lvl4pPr>
            <a:lvl5pPr marL="384048" indent="0">
              <a:buNone/>
              <a:defRPr sz="336" b="1"/>
            </a:lvl5pPr>
            <a:lvl6pPr marL="480060" indent="0">
              <a:buNone/>
              <a:defRPr sz="336" b="1"/>
            </a:lvl6pPr>
            <a:lvl7pPr marL="576072" indent="0">
              <a:buNone/>
              <a:defRPr sz="336" b="1"/>
            </a:lvl7pPr>
            <a:lvl8pPr marL="672084" indent="0">
              <a:buNone/>
              <a:defRPr sz="336" b="1"/>
            </a:lvl8pPr>
            <a:lvl9pPr marL="768096" indent="0">
              <a:buNone/>
              <a:defRPr sz="3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178" y="525950"/>
            <a:ext cx="1751499" cy="77359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5976" y="352967"/>
            <a:ext cx="1760124" cy="172983"/>
          </a:xfrm>
        </p:spPr>
        <p:txBody>
          <a:bodyPr anchor="b"/>
          <a:lstStyle>
            <a:lvl1pPr marL="0" indent="0">
              <a:buNone/>
              <a:defRPr sz="504" b="1"/>
            </a:lvl1pPr>
            <a:lvl2pPr marL="96012" indent="0">
              <a:buNone/>
              <a:defRPr sz="420" b="1"/>
            </a:lvl2pPr>
            <a:lvl3pPr marL="192024" indent="0">
              <a:buNone/>
              <a:defRPr sz="378" b="1"/>
            </a:lvl3pPr>
            <a:lvl4pPr marL="288036" indent="0">
              <a:buNone/>
              <a:defRPr sz="336" b="1"/>
            </a:lvl4pPr>
            <a:lvl5pPr marL="384048" indent="0">
              <a:buNone/>
              <a:defRPr sz="336" b="1"/>
            </a:lvl5pPr>
            <a:lvl6pPr marL="480060" indent="0">
              <a:buNone/>
              <a:defRPr sz="336" b="1"/>
            </a:lvl6pPr>
            <a:lvl7pPr marL="576072" indent="0">
              <a:buNone/>
              <a:defRPr sz="336" b="1"/>
            </a:lvl7pPr>
            <a:lvl8pPr marL="672084" indent="0">
              <a:buNone/>
              <a:defRPr sz="336" b="1"/>
            </a:lvl8pPr>
            <a:lvl9pPr marL="768096" indent="0">
              <a:buNone/>
              <a:defRPr sz="3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5976" y="525950"/>
            <a:ext cx="1760124" cy="77359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1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59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7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95991"/>
            <a:ext cx="1335322" cy="335968"/>
          </a:xfrm>
        </p:spPr>
        <p:txBody>
          <a:bodyPr anchor="b"/>
          <a:lstStyle>
            <a:lvl1pPr>
              <a:defRPr sz="6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124" y="207314"/>
            <a:ext cx="2095976" cy="1023236"/>
          </a:xfrm>
        </p:spPr>
        <p:txBody>
          <a:bodyPr/>
          <a:lstStyle>
            <a:lvl1pPr>
              <a:defRPr sz="672"/>
            </a:lvl1pPr>
            <a:lvl2pPr>
              <a:defRPr sz="588"/>
            </a:lvl2pPr>
            <a:lvl3pPr>
              <a:defRPr sz="504"/>
            </a:lvl3pPr>
            <a:lvl4pPr>
              <a:defRPr sz="420"/>
            </a:lvl4pPr>
            <a:lvl5pPr>
              <a:defRPr sz="420"/>
            </a:lvl5pPr>
            <a:lvl6pPr>
              <a:defRPr sz="420"/>
            </a:lvl6pPr>
            <a:lvl7pPr>
              <a:defRPr sz="420"/>
            </a:lvl7pPr>
            <a:lvl8pPr>
              <a:defRPr sz="420"/>
            </a:lvl8pPr>
            <a:lvl9pPr>
              <a:defRPr sz="4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178" y="431959"/>
            <a:ext cx="1335322" cy="800257"/>
          </a:xfrm>
        </p:spPr>
        <p:txBody>
          <a:bodyPr/>
          <a:lstStyle>
            <a:lvl1pPr marL="0" indent="0">
              <a:buNone/>
              <a:defRPr sz="336"/>
            </a:lvl1pPr>
            <a:lvl2pPr marL="96012" indent="0">
              <a:buNone/>
              <a:defRPr sz="294"/>
            </a:lvl2pPr>
            <a:lvl3pPr marL="192024" indent="0">
              <a:buNone/>
              <a:defRPr sz="252"/>
            </a:lvl3pPr>
            <a:lvl4pPr marL="288036" indent="0">
              <a:buNone/>
              <a:defRPr sz="210"/>
            </a:lvl4pPr>
            <a:lvl5pPr marL="384048" indent="0">
              <a:buNone/>
              <a:defRPr sz="210"/>
            </a:lvl5pPr>
            <a:lvl6pPr marL="480060" indent="0">
              <a:buNone/>
              <a:defRPr sz="210"/>
            </a:lvl6pPr>
            <a:lvl7pPr marL="576072" indent="0">
              <a:buNone/>
              <a:defRPr sz="210"/>
            </a:lvl7pPr>
            <a:lvl8pPr marL="672084" indent="0">
              <a:buNone/>
              <a:defRPr sz="210"/>
            </a:lvl8pPr>
            <a:lvl9pPr marL="768096" indent="0">
              <a:buNone/>
              <a:defRPr sz="21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6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95991"/>
            <a:ext cx="1335322" cy="335968"/>
          </a:xfrm>
        </p:spPr>
        <p:txBody>
          <a:bodyPr anchor="b"/>
          <a:lstStyle>
            <a:lvl1pPr>
              <a:defRPr sz="6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60124" y="207314"/>
            <a:ext cx="2095976" cy="1023236"/>
          </a:xfrm>
        </p:spPr>
        <p:txBody>
          <a:bodyPr anchor="t"/>
          <a:lstStyle>
            <a:lvl1pPr marL="0" indent="0">
              <a:buNone/>
              <a:defRPr sz="672"/>
            </a:lvl1pPr>
            <a:lvl2pPr marL="96012" indent="0">
              <a:buNone/>
              <a:defRPr sz="588"/>
            </a:lvl2pPr>
            <a:lvl3pPr marL="192024" indent="0">
              <a:buNone/>
              <a:defRPr sz="504"/>
            </a:lvl3pPr>
            <a:lvl4pPr marL="288036" indent="0">
              <a:buNone/>
              <a:defRPr sz="420"/>
            </a:lvl4pPr>
            <a:lvl5pPr marL="384048" indent="0">
              <a:buNone/>
              <a:defRPr sz="420"/>
            </a:lvl5pPr>
            <a:lvl6pPr marL="480060" indent="0">
              <a:buNone/>
              <a:defRPr sz="420"/>
            </a:lvl6pPr>
            <a:lvl7pPr marL="576072" indent="0">
              <a:buNone/>
              <a:defRPr sz="420"/>
            </a:lvl7pPr>
            <a:lvl8pPr marL="672084" indent="0">
              <a:buNone/>
              <a:defRPr sz="420"/>
            </a:lvl8pPr>
            <a:lvl9pPr marL="768096" indent="0">
              <a:buNone/>
              <a:defRPr sz="4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178" y="431959"/>
            <a:ext cx="1335322" cy="800257"/>
          </a:xfrm>
        </p:spPr>
        <p:txBody>
          <a:bodyPr/>
          <a:lstStyle>
            <a:lvl1pPr marL="0" indent="0">
              <a:buNone/>
              <a:defRPr sz="336"/>
            </a:lvl1pPr>
            <a:lvl2pPr marL="96012" indent="0">
              <a:buNone/>
              <a:defRPr sz="294"/>
            </a:lvl2pPr>
            <a:lvl3pPr marL="192024" indent="0">
              <a:buNone/>
              <a:defRPr sz="252"/>
            </a:lvl3pPr>
            <a:lvl4pPr marL="288036" indent="0">
              <a:buNone/>
              <a:defRPr sz="210"/>
            </a:lvl4pPr>
            <a:lvl5pPr marL="384048" indent="0">
              <a:buNone/>
              <a:defRPr sz="210"/>
            </a:lvl5pPr>
            <a:lvl6pPr marL="480060" indent="0">
              <a:buNone/>
              <a:defRPr sz="210"/>
            </a:lvl6pPr>
            <a:lvl7pPr marL="576072" indent="0">
              <a:buNone/>
              <a:defRPr sz="210"/>
            </a:lvl7pPr>
            <a:lvl8pPr marL="672084" indent="0">
              <a:buNone/>
              <a:defRPr sz="210"/>
            </a:lvl8pPr>
            <a:lvl9pPr marL="768096" indent="0">
              <a:buNone/>
              <a:defRPr sz="21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8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639" y="76659"/>
            <a:ext cx="3570923" cy="2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639" y="383297"/>
            <a:ext cx="3570923" cy="913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4639" y="1334540"/>
            <a:ext cx="931545" cy="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275A-D1A3-074C-B5F7-C475A14E2621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441" y="1334540"/>
            <a:ext cx="1397318" cy="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24016" y="1334540"/>
            <a:ext cx="931545" cy="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795D-2EF5-FB41-B3E8-E6F4F8EF48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4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92024" rtl="0" eaLnBrk="1" latinLnBrk="0" hangingPunct="1">
        <a:lnSpc>
          <a:spcPct val="90000"/>
        </a:lnSpc>
        <a:spcBef>
          <a:spcPct val="0"/>
        </a:spcBef>
        <a:buNone/>
        <a:defRPr sz="9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" indent="-48006" algn="l" defTabSz="192024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588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504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42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378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378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378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378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378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" indent="-48006" algn="l" defTabSz="192024" rtl="0" eaLnBrk="1" latinLnBrk="0" hangingPunct="1">
        <a:lnSpc>
          <a:spcPct val="90000"/>
        </a:lnSpc>
        <a:spcBef>
          <a:spcPts val="105"/>
        </a:spcBef>
        <a:buFont typeface="Arial" panose="020B0604020202020204" pitchFamily="34" charset="0"/>
        <a:buChar char="•"/>
        <a:defRPr sz="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1pPr>
      <a:lvl2pPr marL="96012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" algn="l" defTabSz="192024" rtl="0" eaLnBrk="1" latinLnBrk="0" hangingPunct="1">
        <a:defRPr sz="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5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5.sv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5.sv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8.svg"/><Relationship Id="rId5" Type="http://schemas.openxmlformats.org/officeDocument/2006/relationships/image" Target="../media/image5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7845134-2EFC-D2F8-EB86-AFEBC72F833C}"/>
              </a:ext>
            </a:extLst>
          </p:cNvPr>
          <p:cNvSpPr/>
          <p:nvPr/>
        </p:nvSpPr>
        <p:spPr>
          <a:xfrm>
            <a:off x="0" y="0"/>
            <a:ext cx="4140200" cy="147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D3E3245-F9B6-8323-788C-5CF41CB8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288" y="580777"/>
            <a:ext cx="1350487" cy="278307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Firmas electrónicas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60FB99-0087-0343-55B8-AD55C5A5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54" y="404019"/>
            <a:ext cx="1156620" cy="6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60742BD-F5E3-DE82-9B56-DBCCF0EDE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24152B8-921F-0C95-0E34-187BADC9E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1C39DC5-99B2-8BAD-D42B-656666ECB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7893E5E-B34A-D6FD-EDCE-6BB1824C6D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681DF55-0FDC-EEAD-7FA1-00A5BE7DFF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0B6AD97-CD8F-FF42-A07E-BDCFD96B0DB8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9" name="Gráfico 2">
              <a:extLst>
                <a:ext uri="{FF2B5EF4-FFF2-40B4-BE49-F238E27FC236}">
                  <a16:creationId xmlns:a16="http://schemas.microsoft.com/office/drawing/2014/main" id="{D1CE58B0-7A9C-56EF-9BB4-023D937960AF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A54A8774-61D7-B59B-712E-E472393C2D90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AFB1D8C-8029-900A-B3BA-6B2BD28A7A83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F3FD2520-1640-FCBC-8A1E-594BE55FE8AC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93A94C77-1F60-FDDD-77DF-31204BAAFF9D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C3B9BFC2-2B5F-11BF-64B6-993EDBB2944F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1140E83D-A547-5CBC-B098-F9DD80947F11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B1CE0863-644F-CF5B-F3D6-517BA2103871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FAB1200-80C0-B7C1-A7F1-3F045719E4E1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57615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F5025109-90E2-9236-B838-47F7C23D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C66DB7D-117A-D23E-E08F-6512A10E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1659613-FCD4-56AC-95D9-774F56539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D1F8DD3-70B0-1C8A-99EE-11692F497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2D8DE61-931F-0117-21E6-7229DFB76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4BC23DE-8988-4CFE-C1C8-63956FF42C53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9" name="Gráfico 2">
              <a:extLst>
                <a:ext uri="{FF2B5EF4-FFF2-40B4-BE49-F238E27FC236}">
                  <a16:creationId xmlns:a16="http://schemas.microsoft.com/office/drawing/2014/main" id="{E1B09158-AC21-BC7D-99FF-432E38FB944D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BAED989-C91D-74EB-BCD6-E63DF7282D76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6C0E061-CD12-985A-3C01-25363640A8AC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7A2B9AF6-A1C7-90FD-6AF2-16644110CFB2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BFA73A54-C5A7-05A0-4C96-7E7559C615B6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6FEA7704-2BE1-F71F-B7DB-1CF0734471E2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9BFFB32B-7184-7329-1A5B-CD7F488B0E4B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FEF63BD8-848A-E1AF-5DD9-951488B7426E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8545C2E-44D2-C705-5441-39C759A3F7E4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43358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9407B525-066D-DB3E-4900-4A7278BB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EFA664A-DCC2-0AC6-AB2C-5B201F7A7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5AE7B12-6186-3F89-00F7-7BBBE052A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1C90F99-F4A8-2134-BFD3-38D2740B8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307CC07-7BE7-173C-63E9-2842F761B1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BA9CF00-11A6-F7B6-3270-911001A862E3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9" name="Gráfico 2">
              <a:extLst>
                <a:ext uri="{FF2B5EF4-FFF2-40B4-BE49-F238E27FC236}">
                  <a16:creationId xmlns:a16="http://schemas.microsoft.com/office/drawing/2014/main" id="{1EFE5644-5845-405C-6AD5-CB4171E50FFA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529BF25-A8C0-A9C3-9492-5D5892501EF0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7B57BCD-7653-46CD-E741-C790114798EF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8902E46-817C-E130-42B7-4699B6A2F66B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B832769E-5048-4F5C-5FA7-7954A38EBDBA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8DE377B1-537F-EECD-70A4-05C7C5E9B8B6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9AD79E83-641F-19F6-37AB-ADE2B5087827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96F47539-0C90-BA33-6851-99FD2D3A5CB5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9ECDDF5D-B961-B0C1-F7D5-979C0FAD75E8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80057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7E653AB-6E3A-9A7B-EE19-F84DD923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40D96F6-A1D3-7F96-57CF-6A5B8186D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64424B6-BE46-4F0A-C28A-5946535D3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459612B-A57F-0F15-5485-BECFF1F1ED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E3CB292B-9D2E-808B-DBB3-A372F6774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14C5F42-FDDD-A4F5-01FF-7548FA32F940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9" name="Gráfico 2">
              <a:extLst>
                <a:ext uri="{FF2B5EF4-FFF2-40B4-BE49-F238E27FC236}">
                  <a16:creationId xmlns:a16="http://schemas.microsoft.com/office/drawing/2014/main" id="{A8FDBF4D-4D20-7924-2063-DCBB19800CB4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E916FB8-C21F-14F2-A99C-1191A5E28F90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33EB69-7841-1C90-6C04-8D9FBFE711DE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8053CAC-17D5-05C5-6200-2C62045A0487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294D534D-F468-A9E3-09C3-DE0303D050E7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2EC728C0-F2AA-FFB5-C5C2-9DA437BF07D6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FCD82BA7-FCCF-CA22-7B10-79EF3C5854A0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589902BC-646D-0EEB-1214-09243A661BDB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462828F-9EA7-12BA-36F4-C3BE1C6AE90C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416846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2935B9A-68E1-A0A9-E81D-C35BABDEEB2A}"/>
              </a:ext>
            </a:extLst>
          </p:cNvPr>
          <p:cNvSpPr/>
          <p:nvPr/>
        </p:nvSpPr>
        <p:spPr>
          <a:xfrm>
            <a:off x="0" y="3175"/>
            <a:ext cx="4140200" cy="147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2DB004-6FEC-8786-901F-DC1A1B8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" y="580777"/>
            <a:ext cx="3570923" cy="278307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especiales</a:t>
            </a:r>
          </a:p>
        </p:txBody>
      </p:sp>
    </p:spTree>
    <p:extLst>
      <p:ext uri="{BB962C8B-B14F-4D97-AF65-F5344CB8AC3E}">
        <p14:creationId xmlns:p14="http://schemas.microsoft.com/office/powerpoint/2010/main" val="2426524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F0BD5E-A006-8D48-62EE-D6614271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15"/>
            <a:ext cx="3097346" cy="4571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264034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803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47203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8033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976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7408" y="827932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802574" y="942278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B5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125B4BE-FEF7-F3A7-EA40-3709551D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81" y="538287"/>
            <a:ext cx="1117913" cy="35773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5E5E880-D63C-B6D7-588D-0CC37A82A495}"/>
              </a:ext>
            </a:extLst>
          </p:cNvPr>
          <p:cNvGrpSpPr/>
          <p:nvPr/>
        </p:nvGrpSpPr>
        <p:grpSpPr>
          <a:xfrm>
            <a:off x="1755407" y="880085"/>
            <a:ext cx="86072" cy="86072"/>
            <a:chOff x="3631744" y="215923"/>
            <a:chExt cx="91846" cy="91846"/>
          </a:xfrm>
        </p:grpSpPr>
        <p:sp>
          <p:nvSpPr>
            <p:cNvPr id="5" name="Gráfico 2">
              <a:extLst>
                <a:ext uri="{FF2B5EF4-FFF2-40B4-BE49-F238E27FC236}">
                  <a16:creationId xmlns:a16="http://schemas.microsoft.com/office/drawing/2014/main" id="{E323FC04-5367-9D7C-E440-848CFF2B0161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rgbClr val="7030A0"/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2C6D844-915F-40EF-B4F9-BED3C5AB8708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A272DCAA-8AEA-BCDD-507B-93E1029E25B6}"/>
              </a:ext>
            </a:extLst>
          </p:cNvPr>
          <p:cNvGrpSpPr/>
          <p:nvPr/>
        </p:nvGrpSpPr>
        <p:grpSpPr>
          <a:xfrm>
            <a:off x="1755407" y="1005259"/>
            <a:ext cx="86072" cy="86072"/>
            <a:chOff x="3371348" y="468665"/>
            <a:chExt cx="91846" cy="9184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94E0CA1-5975-2B37-1345-06DF0A571533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F81530F5-79D4-85C5-C7EE-10080A9C9D6E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solidFill>
                <a:srgbClr val="7030A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71475D7F-AB15-56FF-2559-AE30CF39F459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DC34AA5D-BE02-FA01-6858-E4C842C4E265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solidFill>
                <a:srgbClr val="7030A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2FC16DC1-2AD7-7A71-2149-A068882DD7A9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9F089F15-C1A6-B28C-9B1A-788A823463F0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13573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9CAB4F-4803-CF28-24E2-8C390560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4" y="675"/>
            <a:ext cx="3098797" cy="4571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264034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47203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B2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976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7408" y="827932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802574" y="942278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A856814-0423-C4DB-10E2-E3A3758B8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86" y="467227"/>
            <a:ext cx="1067514" cy="42227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2BF60B3-9834-74CE-0686-E40CBBF0B2A0}"/>
              </a:ext>
            </a:extLst>
          </p:cNvPr>
          <p:cNvGrpSpPr/>
          <p:nvPr/>
        </p:nvGrpSpPr>
        <p:grpSpPr>
          <a:xfrm>
            <a:off x="1755407" y="880085"/>
            <a:ext cx="86072" cy="86072"/>
            <a:chOff x="3631744" y="215923"/>
            <a:chExt cx="91846" cy="91846"/>
          </a:xfrm>
        </p:grpSpPr>
        <p:sp>
          <p:nvSpPr>
            <p:cNvPr id="5" name="Gráfico 2">
              <a:extLst>
                <a:ext uri="{FF2B5EF4-FFF2-40B4-BE49-F238E27FC236}">
                  <a16:creationId xmlns:a16="http://schemas.microsoft.com/office/drawing/2014/main" id="{87E15A61-E463-CFAD-D063-1FD98852AC86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rgbClr val="C00000"/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4311F89-9F42-605D-51C7-428968133442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35010AC-1C3D-8616-862B-BC4ACBA13DF4}"/>
              </a:ext>
            </a:extLst>
          </p:cNvPr>
          <p:cNvGrpSpPr/>
          <p:nvPr/>
        </p:nvGrpSpPr>
        <p:grpSpPr>
          <a:xfrm>
            <a:off x="1755407" y="1005259"/>
            <a:ext cx="86072" cy="86072"/>
            <a:chOff x="3371348" y="468665"/>
            <a:chExt cx="91846" cy="9184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46AAC0B-00F7-01EB-BBC6-24EFAE520244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EF2102B6-D0B0-34CC-BDA3-E136686B8CAD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3A85EA49-7FCB-8121-C7F5-E5C5FC44128C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37CA5217-6755-AE59-44D5-3529AC82A012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BC2EB520-92A8-4EA9-92C0-8E2D852748A7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DE2BF94-EEA5-6E93-0943-CA91D92043B8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75967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9CAB4F-4803-CF28-24E2-8C390560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4" y="675"/>
            <a:ext cx="3098797" cy="4571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264034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47203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B2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976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7408" y="827932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802574" y="942278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74ABCF1-5EF2-E31D-390B-AB3CA727C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6" y="485777"/>
            <a:ext cx="1179953" cy="42374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22A40FA-B130-8438-4917-394B539D0891}"/>
              </a:ext>
            </a:extLst>
          </p:cNvPr>
          <p:cNvGrpSpPr/>
          <p:nvPr/>
        </p:nvGrpSpPr>
        <p:grpSpPr>
          <a:xfrm>
            <a:off x="1755407" y="880085"/>
            <a:ext cx="86072" cy="86072"/>
            <a:chOff x="3631744" y="215923"/>
            <a:chExt cx="91846" cy="91846"/>
          </a:xfrm>
        </p:grpSpPr>
        <p:sp>
          <p:nvSpPr>
            <p:cNvPr id="5" name="Gráfico 2">
              <a:extLst>
                <a:ext uri="{FF2B5EF4-FFF2-40B4-BE49-F238E27FC236}">
                  <a16:creationId xmlns:a16="http://schemas.microsoft.com/office/drawing/2014/main" id="{607FD37B-2676-57EF-406A-26BAF2803FF5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rgbClr val="C00000"/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89568482-7FC6-F771-03DE-2FBFA4A1AA86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2DD40F07-7F59-B43C-C230-800D02684D88}"/>
              </a:ext>
            </a:extLst>
          </p:cNvPr>
          <p:cNvGrpSpPr/>
          <p:nvPr/>
        </p:nvGrpSpPr>
        <p:grpSpPr>
          <a:xfrm>
            <a:off x="1755407" y="1005259"/>
            <a:ext cx="86072" cy="86072"/>
            <a:chOff x="3371348" y="468665"/>
            <a:chExt cx="91846" cy="9184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CC9D181-3EB6-3331-DDA1-9A6092B6EDA7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311D0DCA-C42B-C40C-3897-48777765E785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E203CCCF-0AEE-3A91-DB4E-E704BD06A355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8F3F9547-62C8-0342-7B4E-658A86EF39F9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4B37FCBE-A9D1-508D-A6FF-F5138F03A867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DE629CC-2CC8-7112-D39F-23153C7C4880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196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9CAB4F-4803-CF28-24E2-8C3905604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4" y="675"/>
            <a:ext cx="3098797" cy="4571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264034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47203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B2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976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7408" y="827932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802574" y="942278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3ADB0DD0-4497-DF13-F555-99A649D66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" y="441584"/>
            <a:ext cx="1075164" cy="54195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9FDD842-6981-0B5D-0BA3-3CB9D4AB40C6}"/>
              </a:ext>
            </a:extLst>
          </p:cNvPr>
          <p:cNvGrpSpPr/>
          <p:nvPr/>
        </p:nvGrpSpPr>
        <p:grpSpPr>
          <a:xfrm>
            <a:off x="1755407" y="880085"/>
            <a:ext cx="86072" cy="86072"/>
            <a:chOff x="3631744" y="215923"/>
            <a:chExt cx="91846" cy="91846"/>
          </a:xfrm>
        </p:grpSpPr>
        <p:sp>
          <p:nvSpPr>
            <p:cNvPr id="5" name="Gráfico 2">
              <a:extLst>
                <a:ext uri="{FF2B5EF4-FFF2-40B4-BE49-F238E27FC236}">
                  <a16:creationId xmlns:a16="http://schemas.microsoft.com/office/drawing/2014/main" id="{617061EC-2B1F-0352-E70D-5B674B428FA4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rgbClr val="C00000"/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233F8DB7-1DFA-86A3-B3F8-64C1E3D2FF38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114BAC7-4498-F7FF-95F8-A9328739D0FC}"/>
              </a:ext>
            </a:extLst>
          </p:cNvPr>
          <p:cNvGrpSpPr/>
          <p:nvPr/>
        </p:nvGrpSpPr>
        <p:grpSpPr>
          <a:xfrm>
            <a:off x="1755407" y="1005259"/>
            <a:ext cx="86072" cy="86072"/>
            <a:chOff x="3371348" y="468665"/>
            <a:chExt cx="91846" cy="9184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1A19888-AC28-2706-C1B7-6C57AB6FCAF6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0CEA68A7-420F-B439-FF8D-BF010EDD5CE3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9C365CDB-559E-530F-0795-0231613CB71A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C7824FEE-76EA-543B-2653-D5CCFB0F4FA6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FDE99BC2-838E-422B-3529-AA108144B58C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BFD5D7C-DB71-9166-8617-B005E8E8B36D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64424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092686-E53E-B899-0644-B327565A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7367" cy="4571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264034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47203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DA3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976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7408" y="827932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802574" y="942278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B5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5C84E6DA-61E8-085D-AC2C-1F8283AA5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90" y="557176"/>
            <a:ext cx="1180610" cy="224414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D12F57D-32D8-8463-CA21-83BE4B380C8A}"/>
              </a:ext>
            </a:extLst>
          </p:cNvPr>
          <p:cNvGrpSpPr/>
          <p:nvPr/>
        </p:nvGrpSpPr>
        <p:grpSpPr>
          <a:xfrm>
            <a:off x="1755407" y="880085"/>
            <a:ext cx="86072" cy="86072"/>
            <a:chOff x="3631744" y="215923"/>
            <a:chExt cx="91846" cy="91846"/>
          </a:xfrm>
        </p:grpSpPr>
        <p:sp>
          <p:nvSpPr>
            <p:cNvPr id="4" name="Gráfico 2">
              <a:extLst>
                <a:ext uri="{FF2B5EF4-FFF2-40B4-BE49-F238E27FC236}">
                  <a16:creationId xmlns:a16="http://schemas.microsoft.com/office/drawing/2014/main" id="{33654F61-7C1A-8DC2-E729-17C6E3B96872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rgbClr val="FEDD00"/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3527A70-49ED-77DE-2C64-B6ED7D31145C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rgbClr val="FED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E0763655-1EDE-A6A9-EF41-0D6E725F61B8}"/>
              </a:ext>
            </a:extLst>
          </p:cNvPr>
          <p:cNvGrpSpPr/>
          <p:nvPr/>
        </p:nvGrpSpPr>
        <p:grpSpPr>
          <a:xfrm>
            <a:off x="1755407" y="1005259"/>
            <a:ext cx="86072" cy="86072"/>
            <a:chOff x="3371348" y="468665"/>
            <a:chExt cx="91846" cy="9184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557DA96-9A53-2D44-9416-0830FD3C0E2E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D1C894C7-B5C1-15C5-7CD8-D8A053513FDD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solidFill>
                <a:srgbClr val="FEDD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D546FBB5-6C4E-8D80-BE78-A196DB9A282A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solidFill>
                <a:srgbClr val="FEDD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EB3D639F-42F6-431B-03EE-C403F9C38C96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solidFill>
                <a:srgbClr val="FEDD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8039EC6F-0944-85AD-E4BF-75F42EBC0612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solidFill>
                <a:srgbClr val="FEDD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FC29C59-B960-D403-DF8E-F7E1B4C829E0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rgbClr val="FEDD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08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2935B9A-68E1-A0A9-E81D-C35BABDEEB2A}"/>
              </a:ext>
            </a:extLst>
          </p:cNvPr>
          <p:cNvSpPr/>
          <p:nvPr/>
        </p:nvSpPr>
        <p:spPr>
          <a:xfrm>
            <a:off x="0" y="3175"/>
            <a:ext cx="4140200" cy="147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2DB004-6FEC-8786-901F-DC1A1B8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" y="580777"/>
            <a:ext cx="3570923" cy="278307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95211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DF1B03-B534-EAF2-73CE-B617ADB4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"/>
            <a:ext cx="3097361" cy="457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9A0CF2-3103-19B1-6A71-3705F3E32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45" y="596303"/>
            <a:ext cx="1180606" cy="24169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264034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76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47203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2738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976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7408" y="827932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802574" y="942278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B5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B79156F3-BABA-9234-96D1-4D9EE66BB548}"/>
              </a:ext>
            </a:extLst>
          </p:cNvPr>
          <p:cNvGrpSpPr/>
          <p:nvPr/>
        </p:nvGrpSpPr>
        <p:grpSpPr>
          <a:xfrm>
            <a:off x="1755407" y="880085"/>
            <a:ext cx="86072" cy="86072"/>
            <a:chOff x="3631744" y="215923"/>
            <a:chExt cx="91846" cy="91846"/>
          </a:xfrm>
        </p:grpSpPr>
        <p:sp>
          <p:nvSpPr>
            <p:cNvPr id="5" name="Gráfico 2">
              <a:extLst>
                <a:ext uri="{FF2B5EF4-FFF2-40B4-BE49-F238E27FC236}">
                  <a16:creationId xmlns:a16="http://schemas.microsoft.com/office/drawing/2014/main" id="{3887C26A-C1DA-4F63-BB39-079C0DFBF247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rgbClr val="002060"/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E0AC4AE-535F-CE69-A370-DD1ECE996810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DEC0427-9EAF-DFD8-5AA8-5576E13702DB}"/>
              </a:ext>
            </a:extLst>
          </p:cNvPr>
          <p:cNvGrpSpPr/>
          <p:nvPr/>
        </p:nvGrpSpPr>
        <p:grpSpPr>
          <a:xfrm>
            <a:off x="1755407" y="1005259"/>
            <a:ext cx="86072" cy="86072"/>
            <a:chOff x="3371348" y="468665"/>
            <a:chExt cx="91846" cy="9184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6A4D83B-427F-B3DC-29C3-BD2EED29A60B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AF966CCA-47D0-1AB3-6515-02186E809DA5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solidFill>
                <a:srgbClr val="00206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02BB8F19-82FB-B031-BD8D-304F43EFCF36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05CB7923-C52A-EC0B-3659-BA618E6B100A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solidFill>
                <a:srgbClr val="00206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FBF4E4C7-D7C1-55D9-D8F3-8C6659364FA8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01ED34F-69FB-9F46-B500-279E69F5EB83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66845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C808E8-E865-C2A6-3503-232865FA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"/>
            <a:ext cx="3097354" cy="457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CFCC10-05E1-6706-A939-ACD48FF9C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2" y="564210"/>
            <a:ext cx="1265864" cy="26372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264034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215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47203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215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976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7B7C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7408" y="827932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802574" y="942278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B5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472DB743-E69E-E603-3B61-D170DF567F35}"/>
              </a:ext>
            </a:extLst>
          </p:cNvPr>
          <p:cNvGrpSpPr/>
          <p:nvPr/>
        </p:nvGrpSpPr>
        <p:grpSpPr>
          <a:xfrm>
            <a:off x="1755407" y="880085"/>
            <a:ext cx="86072" cy="86072"/>
            <a:chOff x="3631744" y="215923"/>
            <a:chExt cx="91846" cy="91846"/>
          </a:xfrm>
        </p:grpSpPr>
        <p:sp>
          <p:nvSpPr>
            <p:cNvPr id="4" name="Gráfico 2">
              <a:extLst>
                <a:ext uri="{FF2B5EF4-FFF2-40B4-BE49-F238E27FC236}">
                  <a16:creationId xmlns:a16="http://schemas.microsoft.com/office/drawing/2014/main" id="{D3DBD9E9-1650-82E5-1A37-803E5E3B1C58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rgbClr val="FFC000"/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55AA24C5-9637-C7E9-EE3E-3D7283CFA7A0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CB4658E-3269-F33A-031F-F4525E9CA17D}"/>
              </a:ext>
            </a:extLst>
          </p:cNvPr>
          <p:cNvGrpSpPr/>
          <p:nvPr/>
        </p:nvGrpSpPr>
        <p:grpSpPr>
          <a:xfrm>
            <a:off x="1755407" y="1005259"/>
            <a:ext cx="86072" cy="86072"/>
            <a:chOff x="3371348" y="468665"/>
            <a:chExt cx="91846" cy="9184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D78834A-62F0-0DED-754E-A0DDB9BC70F7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B97959C4-095D-C254-2128-5244A592F750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solidFill>
                <a:srgbClr val="FFC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ED41DE3-943C-2A89-6244-F4FB0F2724CA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73AAF1C3-F7E0-AF64-7978-B57FAC305693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solidFill>
                <a:srgbClr val="FFC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1322512C-2EE9-7267-909C-1D4F31E607DB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9AA9BF1-DF58-84FB-2623-727E791B78D4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41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474671E-4A0C-B5A4-0412-D13112E475C4}"/>
              </a:ext>
            </a:extLst>
          </p:cNvPr>
          <p:cNvGrpSpPr/>
          <p:nvPr/>
        </p:nvGrpSpPr>
        <p:grpSpPr>
          <a:xfrm>
            <a:off x="569140" y="1"/>
            <a:ext cx="2624472" cy="968438"/>
            <a:chOff x="0" y="0"/>
            <a:chExt cx="3119894" cy="120730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EE6083-650A-CEDB-6C94-B34E326C5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098800" cy="50800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0CDF0059-EB98-C9FF-7DB6-68A46B294FB8}"/>
                </a:ext>
              </a:extLst>
            </p:cNvPr>
            <p:cNvSpPr txBox="1"/>
            <p:nvPr/>
          </p:nvSpPr>
          <p:spPr>
            <a:xfrm>
              <a:off x="1652199" y="184660"/>
              <a:ext cx="1467695" cy="23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00" b="1" dirty="0">
                  <a:solidFill>
                    <a:srgbClr val="5758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Ma. De Jesús Anzaldo López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F296E9FC-EE29-D03C-C75F-354F58B9229C}"/>
                </a:ext>
              </a:extLst>
            </p:cNvPr>
            <p:cNvSpPr txBox="1"/>
            <p:nvPr/>
          </p:nvSpPr>
          <p:spPr>
            <a:xfrm>
              <a:off x="1652199" y="307215"/>
              <a:ext cx="512988" cy="211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00" dirty="0">
                  <a:solidFill>
                    <a:srgbClr val="E028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Gerente 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84F6B0A8-1B1F-1699-A1A7-EA990ADFE493}"/>
                </a:ext>
              </a:extLst>
            </p:cNvPr>
            <p:cNvSpPr txBox="1"/>
            <p:nvPr/>
          </p:nvSpPr>
          <p:spPr>
            <a:xfrm>
              <a:off x="1656107" y="411839"/>
              <a:ext cx="753094" cy="211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00" dirty="0">
                  <a:solidFill>
                    <a:srgbClr val="5758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Cobranza Legal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669EC6F-E74A-6BE8-A87E-878801F680B7}"/>
                </a:ext>
              </a:extLst>
            </p:cNvPr>
            <p:cNvSpPr txBox="1"/>
            <p:nvPr/>
          </p:nvSpPr>
          <p:spPr>
            <a:xfrm>
              <a:off x="1784296" y="799907"/>
              <a:ext cx="638758" cy="211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00" dirty="0">
                  <a:solidFill>
                    <a:srgbClr val="5758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5578607527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3A6F3EA-33AE-5498-0F0F-949417E45B01}"/>
                </a:ext>
              </a:extLst>
            </p:cNvPr>
            <p:cNvSpPr txBox="1"/>
            <p:nvPr/>
          </p:nvSpPr>
          <p:spPr>
            <a:xfrm>
              <a:off x="1778668" y="996278"/>
              <a:ext cx="1130403" cy="211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00" dirty="0">
                  <a:solidFill>
                    <a:srgbClr val="5758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manzaldo@solefin.com.mx</a:t>
              </a:r>
            </a:p>
          </p:txBody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0879E0EA-6FA2-DD77-6063-B2594A9C1502}"/>
                </a:ext>
              </a:extLst>
            </p:cNvPr>
            <p:cNvCxnSpPr/>
            <p:nvPr/>
          </p:nvCxnSpPr>
          <p:spPr>
            <a:xfrm>
              <a:off x="1536864" y="233744"/>
              <a:ext cx="0" cy="9668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E05751B-5DB1-01E4-C802-E34147173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529" y="400221"/>
              <a:ext cx="1170965" cy="63942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C450A1EF-9CB4-7646-DB9C-20520AE1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8214" y="669223"/>
              <a:ext cx="431801" cy="76201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4C591B9F-8AC8-E562-03A5-939FF74E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62314" y="669132"/>
              <a:ext cx="612000" cy="680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0E00C1E-303A-492B-A637-6FB48952292C}"/>
              </a:ext>
            </a:extLst>
          </p:cNvPr>
          <p:cNvGrpSpPr/>
          <p:nvPr/>
        </p:nvGrpSpPr>
        <p:grpSpPr>
          <a:xfrm>
            <a:off x="2042685" y="691957"/>
            <a:ext cx="86072" cy="86072"/>
            <a:chOff x="3631744" y="215923"/>
            <a:chExt cx="91846" cy="91846"/>
          </a:xfrm>
        </p:grpSpPr>
        <p:sp>
          <p:nvSpPr>
            <p:cNvPr id="4" name="Gráfico 2">
              <a:extLst>
                <a:ext uri="{FF2B5EF4-FFF2-40B4-BE49-F238E27FC236}">
                  <a16:creationId xmlns:a16="http://schemas.microsoft.com/office/drawing/2014/main" id="{ADEBDCD8-388A-B9B0-B8C0-9DDFC8CCE064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9D93430-4744-9036-C1FF-C9DF9447F61E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97C78B6-AE9E-10E1-2E3E-416AD266DBD8}"/>
              </a:ext>
            </a:extLst>
          </p:cNvPr>
          <p:cNvGrpSpPr/>
          <p:nvPr/>
        </p:nvGrpSpPr>
        <p:grpSpPr>
          <a:xfrm>
            <a:off x="2040534" y="850582"/>
            <a:ext cx="86072" cy="86072"/>
            <a:chOff x="3371348" y="468665"/>
            <a:chExt cx="91846" cy="91846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C9D37FCB-DE41-6B9D-1610-37AC8EE9BC65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72879EC6-5E50-5D20-0F37-52DAC7F678E3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F31F2E67-A74F-3FC7-47EF-9280CD0406C4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151DDE25-6FCC-D355-20BD-B873EF16C9EB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5F812C7C-6AD1-2DE9-3696-EB045A4EFC7E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6EDBAB2-D780-BA65-A475-117850501362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191E38D-4A8A-3AE7-E14F-AFEB00832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129" y="-1"/>
            <a:ext cx="3669941" cy="1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2935B9A-68E1-A0A9-E81D-C35BABDEEB2A}"/>
              </a:ext>
            </a:extLst>
          </p:cNvPr>
          <p:cNvSpPr/>
          <p:nvPr/>
        </p:nvSpPr>
        <p:spPr>
          <a:xfrm>
            <a:off x="0" y="3175"/>
            <a:ext cx="4140200" cy="147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2DB004-6FEC-8786-901F-DC1A1B8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" y="580777"/>
            <a:ext cx="3570923" cy="278307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40277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DF7B2FE-854B-A162-6BA6-B7D102E5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08673E4-CF1F-A54F-833E-09968FA95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E9339EB-C30C-6D27-1B6C-303960D26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2FACADA-EC96-F0D7-232D-46E034437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8A3E2E9F-C25A-7C55-6697-EC0131015D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2F00BDE-1955-2ECC-7DEE-8F848A675B9B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4" name="Gráfico 2">
              <a:extLst>
                <a:ext uri="{FF2B5EF4-FFF2-40B4-BE49-F238E27FC236}">
                  <a16:creationId xmlns:a16="http://schemas.microsoft.com/office/drawing/2014/main" id="{2978A0F0-3A0E-AD7D-197B-74B785978DA2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DDDF92A-9134-DDF2-6C93-E19D698848D2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EE0C5DB-BEAF-DFEF-D78A-F16B567ED642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91B3245E-B34B-B79A-63E9-CE4CB5A9A833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15CA794D-4E4A-9A32-154A-C12F2C4024AB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F1ABE8CA-2186-C6DC-85C0-0C4EF05B1D42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47D16468-EDD0-E090-A80E-226CC7C0C2DB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1CB0EF6E-F3E1-9CF5-2309-EEC70AD32E9F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2F9B158-56C0-E0B9-B858-CC83858FBEDA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77337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23288086-7489-19BB-4CEA-F5DA8FB19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CCA713C-D669-B9A5-41EA-0D33AF5D5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0AE1509-FC8F-8BB8-DC8F-6ACE82653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D3104CC-83D6-AB41-E628-7B429D823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A1D709E-3574-E8DD-C016-4D4DBAD026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30A6AC8-619D-9A3B-E4CC-F188ECF4E4AC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4" name="Gráfico 2">
              <a:extLst>
                <a:ext uri="{FF2B5EF4-FFF2-40B4-BE49-F238E27FC236}">
                  <a16:creationId xmlns:a16="http://schemas.microsoft.com/office/drawing/2014/main" id="{62680651-23B7-5C83-4E1D-5438B250482F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6E6A61D-86B9-A15B-0A2B-B52F908BC893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EF0C73E-762D-49A1-4108-FAA4053D495D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DF16192-F209-B0B8-60A4-12C0C91178E5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F2A853AD-D252-D039-297B-E3A62C116F56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79A788B4-A0FB-FA44-3BD0-1CE4EBF75706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720B3AA7-1972-24AE-E294-C8EA0B837D2F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CB0FF18F-3DBC-D0E0-D87A-D8F4415E4162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F58E112-748A-6CE6-AA32-FB11B9E18483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66577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E77F0CA-27D3-C040-D6FC-FA4EE04A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C40988F-7F7A-231C-93C8-2D80E3944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2AE781-C00E-B2FC-E518-32E8FBFD3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8F7F0F-6973-F3B0-E472-9A59D3809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872F673-417C-D2F6-1363-6A6B6913A6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48FE2CB-6884-5EF2-2B73-B1FEA2D8E22B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4" name="Gráfico 2">
              <a:extLst>
                <a:ext uri="{FF2B5EF4-FFF2-40B4-BE49-F238E27FC236}">
                  <a16:creationId xmlns:a16="http://schemas.microsoft.com/office/drawing/2014/main" id="{BEE95D52-56DE-BDEA-4168-B0A3F79DE5CD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FDD8090-2398-B2EA-C0B1-5A8B1AA964DB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9E2CE8D-5C01-6193-C76C-F23F36F95586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1CAAF61-6697-1E1A-11A3-E2B4024DDF44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789231BC-15EA-6E9D-CAEC-92A7B701E8FA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AAA2675D-63DD-DAD3-C619-8B8C9DA1BB7D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5C17B617-C366-4CFF-6EB6-4D2CFB17D6DA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8C4169E4-52AB-94D5-4881-B1FA14ADDA52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0797B13-9F8B-D9E9-CAD6-5B20A9036C8F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49360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EE6083-650A-CEDB-6C94-B34E326C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98800" cy="508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CDF0059-EB98-C9FF-7DB6-68A46B294FB8}"/>
              </a:ext>
            </a:extLst>
          </p:cNvPr>
          <p:cNvSpPr txBox="1"/>
          <p:nvPr/>
        </p:nvSpPr>
        <p:spPr>
          <a:xfrm>
            <a:off x="1652199" y="184659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colaborador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96E9FC-EE29-D03C-C75F-354F58B9229C}"/>
              </a:ext>
            </a:extLst>
          </p:cNvPr>
          <p:cNvSpPr txBox="1"/>
          <p:nvPr/>
        </p:nvSpPr>
        <p:spPr>
          <a:xfrm>
            <a:off x="1656373" y="392657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E02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F6B0A8-1B1F-1699-A1A7-EA990ADFE493}"/>
              </a:ext>
            </a:extLst>
          </p:cNvPr>
          <p:cNvSpPr txBox="1"/>
          <p:nvPr/>
        </p:nvSpPr>
        <p:spPr>
          <a:xfrm>
            <a:off x="1664724" y="51824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669EC6F-E74A-6BE8-A87E-878801F680B7}"/>
              </a:ext>
            </a:extLst>
          </p:cNvPr>
          <p:cNvSpPr txBox="1"/>
          <p:nvPr/>
        </p:nvSpPr>
        <p:spPr>
          <a:xfrm>
            <a:off x="1792242" y="926491"/>
            <a:ext cx="9941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 contacto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3A6F3EA-33AE-5498-0F0F-949417E45B01}"/>
              </a:ext>
            </a:extLst>
          </p:cNvPr>
          <p:cNvSpPr txBox="1"/>
          <p:nvPr/>
        </p:nvSpPr>
        <p:spPr>
          <a:xfrm>
            <a:off x="1797408" y="1037662"/>
            <a:ext cx="9300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 contacto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879E0EA-6FA2-DD77-6063-B2594A9C1502}"/>
              </a:ext>
            </a:extLst>
          </p:cNvPr>
          <p:cNvCxnSpPr/>
          <p:nvPr/>
        </p:nvCxnSpPr>
        <p:spPr>
          <a:xfrm>
            <a:off x="1536864" y="233744"/>
            <a:ext cx="0" cy="96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28A7291-C36B-431F-4165-130754A4E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" y="400221"/>
            <a:ext cx="1170965" cy="63942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B7B6D93-4B15-2E85-23F0-5372B8362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6251" y="789396"/>
            <a:ext cx="431800" cy="762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92B9714-0D98-5D3C-3A0D-BA2B49922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9488" y="796484"/>
            <a:ext cx="612000" cy="68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A3B944D-B8BE-18BB-9730-1EB57DA86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6100" y="800676"/>
            <a:ext cx="431795" cy="86359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272D0832-5160-C63C-6A25-A754B8649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194" y="786948"/>
            <a:ext cx="428946" cy="9274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5F8B7D2-B2F3-3A2B-FC3B-5B0E05C96361}"/>
              </a:ext>
            </a:extLst>
          </p:cNvPr>
          <p:cNvGrpSpPr/>
          <p:nvPr/>
        </p:nvGrpSpPr>
        <p:grpSpPr>
          <a:xfrm>
            <a:off x="1755407" y="976208"/>
            <a:ext cx="86072" cy="86072"/>
            <a:chOff x="3631744" y="215923"/>
            <a:chExt cx="91846" cy="91846"/>
          </a:xfrm>
        </p:grpSpPr>
        <p:sp>
          <p:nvSpPr>
            <p:cNvPr id="3" name="Gráfico 2">
              <a:extLst>
                <a:ext uri="{FF2B5EF4-FFF2-40B4-BE49-F238E27FC236}">
                  <a16:creationId xmlns:a16="http://schemas.microsoft.com/office/drawing/2014/main" id="{7D4FC439-B48A-EB0D-C6B4-79013E887562}"/>
                </a:ext>
              </a:extLst>
            </p:cNvPr>
            <p:cNvSpPr/>
            <p:nvPr/>
          </p:nvSpPr>
          <p:spPr>
            <a:xfrm>
              <a:off x="3649541" y="233661"/>
              <a:ext cx="56252" cy="56370"/>
            </a:xfrm>
            <a:custGeom>
              <a:avLst/>
              <a:gdLst>
                <a:gd name="connsiteX0" fmla="*/ 1398182 w 1435833"/>
                <a:gd name="connsiteY0" fmla="*/ 1055974 h 1438856"/>
                <a:gd name="connsiteX1" fmla="*/ 1197386 w 1435833"/>
                <a:gd name="connsiteY1" fmla="*/ 855178 h 1438856"/>
                <a:gd name="connsiteX2" fmla="*/ 975075 w 1435833"/>
                <a:gd name="connsiteY2" fmla="*/ 905377 h 1438856"/>
                <a:gd name="connsiteX3" fmla="*/ 817307 w 1435833"/>
                <a:gd name="connsiteY3" fmla="*/ 991433 h 1438856"/>
                <a:gd name="connsiteX4" fmla="*/ 444399 w 1435833"/>
                <a:gd name="connsiteY4" fmla="*/ 618525 h 1438856"/>
                <a:gd name="connsiteX5" fmla="*/ 530455 w 1435833"/>
                <a:gd name="connsiteY5" fmla="*/ 460756 h 1438856"/>
                <a:gd name="connsiteX6" fmla="*/ 580654 w 1435833"/>
                <a:gd name="connsiteY6" fmla="*/ 238446 h 1438856"/>
                <a:gd name="connsiteX7" fmla="*/ 379857 w 1435833"/>
                <a:gd name="connsiteY7" fmla="*/ 37649 h 1438856"/>
                <a:gd name="connsiteX8" fmla="*/ 186232 w 1435833"/>
                <a:gd name="connsiteY8" fmla="*/ 37649 h 1438856"/>
                <a:gd name="connsiteX9" fmla="*/ 49977 w 1435833"/>
                <a:gd name="connsiteY9" fmla="*/ 173904 h 1438856"/>
                <a:gd name="connsiteX10" fmla="*/ 401371 w 1435833"/>
                <a:gd name="connsiteY10" fmla="*/ 1034460 h 1438856"/>
                <a:gd name="connsiteX11" fmla="*/ 1261927 w 1435833"/>
                <a:gd name="connsiteY11" fmla="*/ 1385854 h 1438856"/>
                <a:gd name="connsiteX12" fmla="*/ 1398182 w 1435833"/>
                <a:gd name="connsiteY12" fmla="*/ 1249599 h 1438856"/>
                <a:gd name="connsiteX13" fmla="*/ 1398182 w 1435833"/>
                <a:gd name="connsiteY13" fmla="*/ 1055974 h 143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833" h="1438856">
                  <a:moveTo>
                    <a:pt x="1398182" y="1055974"/>
                  </a:moveTo>
                  <a:lnTo>
                    <a:pt x="1197386" y="855178"/>
                  </a:lnTo>
                  <a:cubicBezTo>
                    <a:pt x="1125673" y="783465"/>
                    <a:pt x="1003760" y="812153"/>
                    <a:pt x="975075" y="905377"/>
                  </a:cubicBezTo>
                  <a:cubicBezTo>
                    <a:pt x="953561" y="969921"/>
                    <a:pt x="881848" y="1005778"/>
                    <a:pt x="817307" y="991433"/>
                  </a:cubicBezTo>
                  <a:cubicBezTo>
                    <a:pt x="673881" y="955576"/>
                    <a:pt x="480255" y="769122"/>
                    <a:pt x="444399" y="618525"/>
                  </a:cubicBezTo>
                  <a:cubicBezTo>
                    <a:pt x="422885" y="553980"/>
                    <a:pt x="465913" y="482267"/>
                    <a:pt x="530455" y="460756"/>
                  </a:cubicBezTo>
                  <a:cubicBezTo>
                    <a:pt x="623681" y="432071"/>
                    <a:pt x="652367" y="310159"/>
                    <a:pt x="580654" y="238446"/>
                  </a:cubicBezTo>
                  <a:lnTo>
                    <a:pt x="379857" y="37649"/>
                  </a:lnTo>
                  <a:cubicBezTo>
                    <a:pt x="322487" y="-12550"/>
                    <a:pt x="236431" y="-12550"/>
                    <a:pt x="186232" y="37649"/>
                  </a:cubicBezTo>
                  <a:lnTo>
                    <a:pt x="49977" y="173904"/>
                  </a:lnTo>
                  <a:cubicBezTo>
                    <a:pt x="-86277" y="317330"/>
                    <a:pt x="64320" y="697409"/>
                    <a:pt x="401371" y="1034460"/>
                  </a:cubicBezTo>
                  <a:cubicBezTo>
                    <a:pt x="738422" y="1371512"/>
                    <a:pt x="1118501" y="1529283"/>
                    <a:pt x="1261927" y="1385854"/>
                  </a:cubicBezTo>
                  <a:lnTo>
                    <a:pt x="1398182" y="1249599"/>
                  </a:lnTo>
                  <a:cubicBezTo>
                    <a:pt x="1448384" y="1192229"/>
                    <a:pt x="1448384" y="1106173"/>
                    <a:pt x="1398182" y="10559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7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70A37B5-6053-1342-57F2-16EFD154B174}"/>
                </a:ext>
              </a:extLst>
            </p:cNvPr>
            <p:cNvSpPr/>
            <p:nvPr/>
          </p:nvSpPr>
          <p:spPr>
            <a:xfrm>
              <a:off x="3631744" y="215923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B66BBBEA-B9E5-DD3E-A312-5BCE598F97CF}"/>
              </a:ext>
            </a:extLst>
          </p:cNvPr>
          <p:cNvGrpSpPr/>
          <p:nvPr/>
        </p:nvGrpSpPr>
        <p:grpSpPr>
          <a:xfrm>
            <a:off x="1755407" y="1101382"/>
            <a:ext cx="86072" cy="86072"/>
            <a:chOff x="3371348" y="468665"/>
            <a:chExt cx="91846" cy="91846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5C6395FB-7145-FAFC-DB71-77EFA1D718C8}"/>
                </a:ext>
              </a:extLst>
            </p:cNvPr>
            <p:cNvGrpSpPr/>
            <p:nvPr/>
          </p:nvGrpSpPr>
          <p:grpSpPr>
            <a:xfrm>
              <a:off x="3383412" y="490781"/>
              <a:ext cx="67718" cy="47614"/>
              <a:chOff x="1350168" y="213729"/>
              <a:chExt cx="1439862" cy="1012404"/>
            </a:xfrm>
            <a:solidFill>
              <a:schemeClr val="bg1">
                <a:lumMod val="50000"/>
              </a:schemeClr>
            </a:solidFill>
          </p:grpSpPr>
          <p:sp>
            <p:nvSpPr>
              <p:cNvPr id="10" name="Forma libre 9">
                <a:extLst>
                  <a:ext uri="{FF2B5EF4-FFF2-40B4-BE49-F238E27FC236}">
                    <a16:creationId xmlns:a16="http://schemas.microsoft.com/office/drawing/2014/main" id="{E255240F-160B-1C54-0BD1-7DBB32741F6C}"/>
                  </a:ext>
                </a:extLst>
              </p:cNvPr>
              <p:cNvSpPr/>
              <p:nvPr/>
            </p:nvSpPr>
            <p:spPr>
              <a:xfrm>
                <a:off x="1423921" y="779694"/>
                <a:ext cx="1292344" cy="446439"/>
              </a:xfrm>
              <a:custGeom>
                <a:avLst/>
                <a:gdLst>
                  <a:gd name="connsiteX0" fmla="*/ 859221 w 1292344"/>
                  <a:gd name="connsiteY0" fmla="*/ 0 h 446439"/>
                  <a:gd name="connsiteX1" fmla="*/ 738630 w 1292344"/>
                  <a:gd name="connsiteY1" fmla="*/ 120999 h 446439"/>
                  <a:gd name="connsiteX2" fmla="*/ 553726 w 1292344"/>
                  <a:gd name="connsiteY2" fmla="*/ 120999 h 446439"/>
                  <a:gd name="connsiteX3" fmla="*/ 433129 w 1292344"/>
                  <a:gd name="connsiteY3" fmla="*/ 0 h 446439"/>
                  <a:gd name="connsiteX4" fmla="*/ 0 w 1292344"/>
                  <a:gd name="connsiteY4" fmla="*/ 434535 h 446439"/>
                  <a:gd name="connsiteX5" fmla="*/ 52797 w 1292344"/>
                  <a:gd name="connsiteY5" fmla="*/ 446439 h 446439"/>
                  <a:gd name="connsiteX6" fmla="*/ 1239559 w 1292344"/>
                  <a:gd name="connsiteY6" fmla="*/ 446439 h 446439"/>
                  <a:gd name="connsiteX7" fmla="*/ 1292345 w 1292344"/>
                  <a:gd name="connsiteY7" fmla="*/ 434538 h 446439"/>
                  <a:gd name="connsiteX8" fmla="*/ 859221 w 1292344"/>
                  <a:gd name="connsiteY8" fmla="*/ 0 h 44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2344" h="446439">
                    <a:moveTo>
                      <a:pt x="859221" y="0"/>
                    </a:moveTo>
                    <a:lnTo>
                      <a:pt x="738630" y="120999"/>
                    </a:lnTo>
                    <a:cubicBezTo>
                      <a:pt x="689728" y="170073"/>
                      <a:pt x="603685" y="171130"/>
                      <a:pt x="553726" y="120999"/>
                    </a:cubicBezTo>
                    <a:lnTo>
                      <a:pt x="433129" y="0"/>
                    </a:lnTo>
                    <a:lnTo>
                      <a:pt x="0" y="434535"/>
                    </a:lnTo>
                    <a:cubicBezTo>
                      <a:pt x="16123" y="441990"/>
                      <a:pt x="33899" y="446439"/>
                      <a:pt x="52797" y="446439"/>
                    </a:cubicBezTo>
                    <a:lnTo>
                      <a:pt x="1239559" y="446439"/>
                    </a:lnTo>
                    <a:cubicBezTo>
                      <a:pt x="1258457" y="446439"/>
                      <a:pt x="1276228" y="441996"/>
                      <a:pt x="1292345" y="434538"/>
                    </a:cubicBezTo>
                    <a:lnTo>
                      <a:pt x="859221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C794EFD8-C269-766C-16B6-3127972647D5}"/>
                  </a:ext>
                </a:extLst>
              </p:cNvPr>
              <p:cNvSpPr/>
              <p:nvPr/>
            </p:nvSpPr>
            <p:spPr>
              <a:xfrm>
                <a:off x="1423927" y="213729"/>
                <a:ext cx="1292338" cy="639386"/>
              </a:xfrm>
              <a:custGeom>
                <a:avLst/>
                <a:gdLst>
                  <a:gd name="connsiteX0" fmla="*/ 1239553 w 1292338"/>
                  <a:gd name="connsiteY0" fmla="*/ 0 h 639386"/>
                  <a:gd name="connsiteX1" fmla="*/ 52791 w 1292338"/>
                  <a:gd name="connsiteY1" fmla="*/ 0 h 639386"/>
                  <a:gd name="connsiteX2" fmla="*/ 0 w 1292338"/>
                  <a:gd name="connsiteY2" fmla="*/ 11904 h 639386"/>
                  <a:gd name="connsiteX3" fmla="*/ 462829 w 1292338"/>
                  <a:gd name="connsiteY3" fmla="*/ 476268 h 639386"/>
                  <a:gd name="connsiteX4" fmla="*/ 462927 w 1292338"/>
                  <a:gd name="connsiteY4" fmla="*/ 476336 h 639386"/>
                  <a:gd name="connsiteX5" fmla="*/ 462964 w 1292338"/>
                  <a:gd name="connsiteY5" fmla="*/ 476409 h 639386"/>
                  <a:gd name="connsiteX6" fmla="*/ 613455 w 1292338"/>
                  <a:gd name="connsiteY6" fmla="*/ 627398 h 639386"/>
                  <a:gd name="connsiteX7" fmla="*/ 678895 w 1292338"/>
                  <a:gd name="connsiteY7" fmla="*/ 627398 h 639386"/>
                  <a:gd name="connsiteX8" fmla="*/ 829355 w 1292338"/>
                  <a:gd name="connsiteY8" fmla="*/ 476434 h 639386"/>
                  <a:gd name="connsiteX9" fmla="*/ 829423 w 1292338"/>
                  <a:gd name="connsiteY9" fmla="*/ 476336 h 639386"/>
                  <a:gd name="connsiteX10" fmla="*/ 829521 w 1292338"/>
                  <a:gd name="connsiteY10" fmla="*/ 476268 h 639386"/>
                  <a:gd name="connsiteX11" fmla="*/ 1292339 w 1292338"/>
                  <a:gd name="connsiteY11" fmla="*/ 11901 h 639386"/>
                  <a:gd name="connsiteX12" fmla="*/ 1239553 w 1292338"/>
                  <a:gd name="connsiteY12" fmla="*/ 0 h 639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2338" h="639386">
                    <a:moveTo>
                      <a:pt x="1239553" y="0"/>
                    </a:moveTo>
                    <a:lnTo>
                      <a:pt x="52791" y="0"/>
                    </a:lnTo>
                    <a:cubicBezTo>
                      <a:pt x="33893" y="0"/>
                      <a:pt x="16117" y="4449"/>
                      <a:pt x="0" y="11904"/>
                    </a:cubicBezTo>
                    <a:lnTo>
                      <a:pt x="462829" y="476268"/>
                    </a:lnTo>
                    <a:cubicBezTo>
                      <a:pt x="462860" y="476299"/>
                      <a:pt x="462896" y="476305"/>
                      <a:pt x="462927" y="476336"/>
                    </a:cubicBezTo>
                    <a:cubicBezTo>
                      <a:pt x="462958" y="476367"/>
                      <a:pt x="462964" y="476409"/>
                      <a:pt x="462964" y="476409"/>
                    </a:cubicBezTo>
                    <a:lnTo>
                      <a:pt x="613455" y="627398"/>
                    </a:lnTo>
                    <a:cubicBezTo>
                      <a:pt x="629440" y="643383"/>
                      <a:pt x="662911" y="643383"/>
                      <a:pt x="678895" y="627398"/>
                    </a:cubicBezTo>
                    <a:lnTo>
                      <a:pt x="829355" y="476434"/>
                    </a:lnTo>
                    <a:cubicBezTo>
                      <a:pt x="829355" y="476434"/>
                      <a:pt x="829392" y="476367"/>
                      <a:pt x="829423" y="476336"/>
                    </a:cubicBezTo>
                    <a:cubicBezTo>
                      <a:pt x="829423" y="476336"/>
                      <a:pt x="829490" y="476299"/>
                      <a:pt x="829521" y="476268"/>
                    </a:cubicBezTo>
                    <a:lnTo>
                      <a:pt x="1292339" y="11901"/>
                    </a:lnTo>
                    <a:cubicBezTo>
                      <a:pt x="1276222" y="4443"/>
                      <a:pt x="1258452" y="0"/>
                      <a:pt x="1239553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B8960DCB-E45F-1F17-D252-8436A43812D6}"/>
                  </a:ext>
                </a:extLst>
              </p:cNvPr>
              <p:cNvSpPr/>
              <p:nvPr/>
            </p:nvSpPr>
            <p:spPr>
              <a:xfrm>
                <a:off x="1350168" y="284631"/>
                <a:ext cx="447336" cy="870599"/>
              </a:xfrm>
              <a:custGeom>
                <a:avLst/>
                <a:gdLst>
                  <a:gd name="connsiteX0" fmla="*/ 13459 w 447336"/>
                  <a:gd name="connsiteY0" fmla="*/ 0 h 870599"/>
                  <a:gd name="connsiteX1" fmla="*/ 0 w 447336"/>
                  <a:gd name="connsiteY1" fmla="*/ 55648 h 870599"/>
                  <a:gd name="connsiteX2" fmla="*/ 0 w 447336"/>
                  <a:gd name="connsiteY2" fmla="*/ 814951 h 870599"/>
                  <a:gd name="connsiteX3" fmla="*/ 13457 w 447336"/>
                  <a:gd name="connsiteY3" fmla="*/ 870600 h 870599"/>
                  <a:gd name="connsiteX4" fmla="*/ 447336 w 447336"/>
                  <a:gd name="connsiteY4" fmla="*/ 435314 h 870599"/>
                  <a:gd name="connsiteX5" fmla="*/ 13459 w 447336"/>
                  <a:gd name="connsiteY5" fmla="*/ 0 h 87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6" h="870599">
                    <a:moveTo>
                      <a:pt x="13459" y="0"/>
                    </a:moveTo>
                    <a:cubicBezTo>
                      <a:pt x="5118" y="16868"/>
                      <a:pt x="0" y="35592"/>
                      <a:pt x="0" y="55648"/>
                    </a:cubicBezTo>
                    <a:lnTo>
                      <a:pt x="0" y="814951"/>
                    </a:lnTo>
                    <a:cubicBezTo>
                      <a:pt x="0" y="835008"/>
                      <a:pt x="5113" y="853732"/>
                      <a:pt x="13457" y="870600"/>
                    </a:cubicBezTo>
                    <a:lnTo>
                      <a:pt x="447336" y="435314"/>
                    </a:lnTo>
                    <a:lnTo>
                      <a:pt x="13459" y="0"/>
                    </a:ln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3DDCF43D-A4EE-9F28-F392-F03BC2BB0EA8}"/>
                  </a:ext>
                </a:extLst>
              </p:cNvPr>
              <p:cNvSpPr/>
              <p:nvPr/>
            </p:nvSpPr>
            <p:spPr>
              <a:xfrm>
                <a:off x="2342697" y="284626"/>
                <a:ext cx="447333" cy="870610"/>
              </a:xfrm>
              <a:custGeom>
                <a:avLst/>
                <a:gdLst>
                  <a:gd name="connsiteX0" fmla="*/ 433874 w 447333"/>
                  <a:gd name="connsiteY0" fmla="*/ 0 h 870610"/>
                  <a:gd name="connsiteX1" fmla="*/ 0 w 447333"/>
                  <a:gd name="connsiteY1" fmla="*/ 435320 h 870610"/>
                  <a:gd name="connsiteX2" fmla="*/ 433874 w 447333"/>
                  <a:gd name="connsiteY2" fmla="*/ 870611 h 870610"/>
                  <a:gd name="connsiteX3" fmla="*/ 447333 w 447333"/>
                  <a:gd name="connsiteY3" fmla="*/ 814957 h 870610"/>
                  <a:gd name="connsiteX4" fmla="*/ 447333 w 447333"/>
                  <a:gd name="connsiteY4" fmla="*/ 55654 h 870610"/>
                  <a:gd name="connsiteX5" fmla="*/ 433874 w 447333"/>
                  <a:gd name="connsiteY5" fmla="*/ 0 h 8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333" h="870610">
                    <a:moveTo>
                      <a:pt x="433874" y="0"/>
                    </a:moveTo>
                    <a:lnTo>
                      <a:pt x="0" y="435320"/>
                    </a:lnTo>
                    <a:lnTo>
                      <a:pt x="433874" y="870611"/>
                    </a:lnTo>
                    <a:cubicBezTo>
                      <a:pt x="442215" y="853743"/>
                      <a:pt x="447333" y="835019"/>
                      <a:pt x="447333" y="814957"/>
                    </a:cubicBezTo>
                    <a:lnTo>
                      <a:pt x="447333" y="55654"/>
                    </a:lnTo>
                    <a:cubicBezTo>
                      <a:pt x="447333" y="35592"/>
                      <a:pt x="442215" y="16868"/>
                      <a:pt x="433874" y="0"/>
                    </a:cubicBezTo>
                    <a:close/>
                  </a:path>
                </a:pathLst>
              </a:custGeom>
              <a:grpFill/>
              <a:ln w="2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</p:grp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3E80484D-7D94-0860-430C-A9004E7B8E72}"/>
                </a:ext>
              </a:extLst>
            </p:cNvPr>
            <p:cNvSpPr/>
            <p:nvPr/>
          </p:nvSpPr>
          <p:spPr>
            <a:xfrm>
              <a:off x="3371348" y="468665"/>
              <a:ext cx="91846" cy="91846"/>
            </a:xfrm>
            <a:prstGeom prst="ellips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73219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2935B9A-68E1-A0A9-E81D-C35BABDEEB2A}"/>
              </a:ext>
            </a:extLst>
          </p:cNvPr>
          <p:cNvSpPr/>
          <p:nvPr/>
        </p:nvSpPr>
        <p:spPr>
          <a:xfrm>
            <a:off x="0" y="3175"/>
            <a:ext cx="4140200" cy="1473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2DB004-6FEC-8786-901F-DC1A1B8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" y="580777"/>
            <a:ext cx="3570923" cy="278307"/>
          </a:xfrm>
        </p:spPr>
        <p:txBody>
          <a:bodyPr/>
          <a:lstStyle/>
          <a:p>
            <a:r>
              <a:rPr lang="es-MX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Firmas Perfiladas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51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201</Words>
  <Application>Microsoft Office PowerPoint</Application>
  <PresentationFormat>Personalizado</PresentationFormat>
  <Paragraphs>94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Firmas electrónicas</vt:lpstr>
      <vt:lpstr>Firma Institucional</vt:lpstr>
      <vt:lpstr>Presentación de PowerPoint</vt:lpstr>
      <vt:lpstr>Firmas Transversales</vt:lpstr>
      <vt:lpstr>Presentación de PowerPoint</vt:lpstr>
      <vt:lpstr>Presentación de PowerPoint</vt:lpstr>
      <vt:lpstr>Presentación de PowerPoint</vt:lpstr>
      <vt:lpstr>Presentación de PowerPoint</vt:lpstr>
      <vt:lpstr>Firmas Perfiladas</vt:lpstr>
      <vt:lpstr>Presentación de PowerPoint</vt:lpstr>
      <vt:lpstr>Presentación de PowerPoint</vt:lpstr>
      <vt:lpstr>Presentación de PowerPoint</vt:lpstr>
      <vt:lpstr>Presentación de PowerPoint</vt:lpstr>
      <vt:lpstr>Casos especiales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Firmas electrónicas</dc:title>
  <cp:lastModifiedBy>Ma De Jesus Anzaldo Lopez</cp:lastModifiedBy>
  <cp:revision>6</cp:revision>
  <dcterms:modified xsi:type="dcterms:W3CDTF">2025-04-24T16:12:07Z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e3a633-3d5f-462b-ba19-31157bb9a57b_Enabled">
    <vt:lpwstr>true</vt:lpwstr>
  </property>
  <property fmtid="{D5CDD505-2E9C-101B-9397-08002B2CF9AE}" pid="3" name="MSIP_Label_8ae3a633-3d5f-462b-ba19-31157bb9a57b_SetDate">
    <vt:lpwstr>2024-05-14T19:00:37Z</vt:lpwstr>
  </property>
  <property fmtid="{D5CDD505-2E9C-101B-9397-08002B2CF9AE}" pid="4" name="MSIP_Label_8ae3a633-3d5f-462b-ba19-31157bb9a57b_Method">
    <vt:lpwstr>Standard</vt:lpwstr>
  </property>
  <property fmtid="{D5CDD505-2E9C-101B-9397-08002B2CF9AE}" pid="5" name="MSIP_Label_8ae3a633-3d5f-462b-ba19-31157bb9a57b_Name">
    <vt:lpwstr>Uso interno</vt:lpwstr>
  </property>
  <property fmtid="{D5CDD505-2E9C-101B-9397-08002B2CF9AE}" pid="6" name="MSIP_Label_8ae3a633-3d5f-462b-ba19-31157bb9a57b_SiteId">
    <vt:lpwstr>5448d52d-fbb8-4285-8d6f-aa67453bc50c</vt:lpwstr>
  </property>
  <property fmtid="{D5CDD505-2E9C-101B-9397-08002B2CF9AE}" pid="7" name="MSIP_Label_8ae3a633-3d5f-462b-ba19-31157bb9a57b_ActionId">
    <vt:lpwstr>803a16e9-0057-479d-96ea-b0f320a17895</vt:lpwstr>
  </property>
  <property fmtid="{D5CDD505-2E9C-101B-9397-08002B2CF9AE}" pid="8" name="MSIP_Label_8ae3a633-3d5f-462b-ba19-31157bb9a57b_ContentBits">
    <vt:lpwstr>0</vt:lpwstr>
  </property>
</Properties>
</file>